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9D8E1"/>
    <a:srgbClr val="86C7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-793" custLinFactNeighborY="1242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4769A19-F17F-4634-95AD-F0A3F70A7BAD}" type="presOf" srcId="{CF50B2CB-8169-4911-9D0A-DB9D0181326C}" destId="{97E98276-5B5B-440D-B75E-D2DB15F55909}" srcOrd="0" destOrd="0" presId="urn:microsoft.com/office/officeart/2005/8/layout/vList4#1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AAB49FAA-1F3C-420E-9F40-5A4894CDC58E}" type="presOf" srcId="{C0EBC88B-37A6-49F7-907C-7D15EB24CDE0}" destId="{C607E352-26E7-4391-8F2F-5181F1C7848B}" srcOrd="0" destOrd="0" presId="urn:microsoft.com/office/officeart/2005/8/layout/vList4#1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77C16D17-5B6E-4031-956C-7C8F2DB047F5}" type="presOf" srcId="{C0EBC88B-37A6-49F7-907C-7D15EB24CDE0}" destId="{8886D58C-60E3-4C80-85BD-5296BCCB27C5}" srcOrd="1" destOrd="0" presId="urn:microsoft.com/office/officeart/2005/8/layout/vList4#1"/>
    <dgm:cxn modelId="{B56F8A0E-4106-4BBC-B64E-CA194EA706B8}" type="presOf" srcId="{F578ACA9-6D0E-4423-8EFA-4BC93E5733A5}" destId="{9B094C52-9381-401B-B6FF-AB6BF7509E4B}" srcOrd="0" destOrd="0" presId="urn:microsoft.com/office/officeart/2005/8/layout/vList4#1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BD533F31-30FD-4DE5-9D6D-FE07116B4585}" type="presOf" srcId="{D9B8E43F-865B-4F4D-84D2-4874BDAE233E}" destId="{7F28BD59-5702-455A-A177-14B88D4B67C9}" srcOrd="0" destOrd="0" presId="urn:microsoft.com/office/officeart/2005/8/layout/vList4#1"/>
    <dgm:cxn modelId="{44EBF196-9244-46DF-9046-309F5F64D27B}" type="presOf" srcId="{CF50B2CB-8169-4911-9D0A-DB9D0181326C}" destId="{A67D97F3-8976-4E35-9315-5B7B52054679}" srcOrd="1" destOrd="0" presId="urn:microsoft.com/office/officeart/2005/8/layout/vList4#1"/>
    <dgm:cxn modelId="{D7DFD50C-0C03-4517-8FC7-D00A3CCEC6CC}" type="presOf" srcId="{F578ACA9-6D0E-4423-8EFA-4BC93E5733A5}" destId="{D0B79E60-B827-4351-B0E2-335A7BACDFA8}" srcOrd="1" destOrd="0" presId="urn:microsoft.com/office/officeart/2005/8/layout/vList4#1"/>
    <dgm:cxn modelId="{A71FCA7C-8260-4610-80DC-14CFB3CE5DCA}" type="presParOf" srcId="{7F28BD59-5702-455A-A177-14B88D4B67C9}" destId="{33F9630D-A4EF-4633-B34B-60DEBFA9834B}" srcOrd="0" destOrd="0" presId="urn:microsoft.com/office/officeart/2005/8/layout/vList4#1"/>
    <dgm:cxn modelId="{C5638654-9888-4DA9-A1B5-0180DE876476}" type="presParOf" srcId="{33F9630D-A4EF-4633-B34B-60DEBFA9834B}" destId="{97E98276-5B5B-440D-B75E-D2DB15F55909}" srcOrd="0" destOrd="0" presId="urn:microsoft.com/office/officeart/2005/8/layout/vList4#1"/>
    <dgm:cxn modelId="{A7BFC733-EF58-4BAD-BB1C-CC96EBA8E534}" type="presParOf" srcId="{33F9630D-A4EF-4633-B34B-60DEBFA9834B}" destId="{1812B47F-F538-41FD-A0C0-DA1FFF41D2A3}" srcOrd="1" destOrd="0" presId="urn:microsoft.com/office/officeart/2005/8/layout/vList4#1"/>
    <dgm:cxn modelId="{A12F4D7B-6536-4C86-9794-7FF8FC03113C}" type="presParOf" srcId="{33F9630D-A4EF-4633-B34B-60DEBFA9834B}" destId="{A67D97F3-8976-4E35-9315-5B7B52054679}" srcOrd="2" destOrd="0" presId="urn:microsoft.com/office/officeart/2005/8/layout/vList4#1"/>
    <dgm:cxn modelId="{8040ECD5-C064-4CA8-82F1-A2417BCBDE0D}" type="presParOf" srcId="{7F28BD59-5702-455A-A177-14B88D4B67C9}" destId="{22896DCE-F435-4BE5-85F7-3791786D2561}" srcOrd="1" destOrd="0" presId="urn:microsoft.com/office/officeart/2005/8/layout/vList4#1"/>
    <dgm:cxn modelId="{75CCBEC6-0931-4FF8-83CB-67E1F89AB113}" type="presParOf" srcId="{7F28BD59-5702-455A-A177-14B88D4B67C9}" destId="{3C823C93-8134-4714-B1BD-C0CBCC4896B2}" srcOrd="2" destOrd="0" presId="urn:microsoft.com/office/officeart/2005/8/layout/vList4#1"/>
    <dgm:cxn modelId="{1FC007A6-0BFB-4BC0-8CFB-B7189B1A36F4}" type="presParOf" srcId="{3C823C93-8134-4714-B1BD-C0CBCC4896B2}" destId="{9B094C52-9381-401B-B6FF-AB6BF7509E4B}" srcOrd="0" destOrd="0" presId="urn:microsoft.com/office/officeart/2005/8/layout/vList4#1"/>
    <dgm:cxn modelId="{B2F149BB-378E-49FA-8B72-A023F1132340}" type="presParOf" srcId="{3C823C93-8134-4714-B1BD-C0CBCC4896B2}" destId="{E2FC947B-930F-428B-9126-A20B3C963353}" srcOrd="1" destOrd="0" presId="urn:microsoft.com/office/officeart/2005/8/layout/vList4#1"/>
    <dgm:cxn modelId="{9C282CBA-C3C6-40A7-B6F9-DD8BA4A3BF60}" type="presParOf" srcId="{3C823C93-8134-4714-B1BD-C0CBCC4896B2}" destId="{D0B79E60-B827-4351-B0E2-335A7BACDFA8}" srcOrd="2" destOrd="0" presId="urn:microsoft.com/office/officeart/2005/8/layout/vList4#1"/>
    <dgm:cxn modelId="{A4427837-EDF7-44FA-8D97-E3300DFD5BC0}" type="presParOf" srcId="{7F28BD59-5702-455A-A177-14B88D4B67C9}" destId="{C9001AFF-3BBC-43DE-940B-88818BA8EE8A}" srcOrd="3" destOrd="0" presId="urn:microsoft.com/office/officeart/2005/8/layout/vList4#1"/>
    <dgm:cxn modelId="{A8A87C27-2375-451B-8281-84A4A862CE29}" type="presParOf" srcId="{7F28BD59-5702-455A-A177-14B88D4B67C9}" destId="{70717607-10BF-4B18-95AE-38DE3EC5E816}" srcOrd="4" destOrd="0" presId="urn:microsoft.com/office/officeart/2005/8/layout/vList4#1"/>
    <dgm:cxn modelId="{0EC8BC98-5031-44BC-A64A-9129E41A2B35}" type="presParOf" srcId="{70717607-10BF-4B18-95AE-38DE3EC5E816}" destId="{C607E352-26E7-4391-8F2F-5181F1C7848B}" srcOrd="0" destOrd="0" presId="urn:microsoft.com/office/officeart/2005/8/layout/vList4#1"/>
    <dgm:cxn modelId="{C1BA2C69-5D15-40CD-8703-04B897C80244}" type="presParOf" srcId="{70717607-10BF-4B18-95AE-38DE3EC5E816}" destId="{EE5A002F-E2B3-4249-B97F-64D2A6107107}" srcOrd="1" destOrd="0" presId="urn:microsoft.com/office/officeart/2005/8/layout/vList4#1"/>
    <dgm:cxn modelId="{965679CE-0808-4E9B-B55D-BEC35FDE3493}" type="presParOf" srcId="{70717607-10BF-4B18-95AE-38DE3EC5E816}" destId="{8886D58C-60E3-4C80-85BD-5296BCCB27C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ledare, tränare och förtroendevalda är i sitt förhållningssätt till ANDT ett föredöme för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F2CA110-86D7-4F24-83E8-9B81E87010AB}" type="presOf" srcId="{C0EBC88B-37A6-49F7-907C-7D15EB24CDE0}" destId="{8886D58C-60E3-4C80-85BD-5296BCCB27C5}" srcOrd="1" destOrd="0" presId="urn:microsoft.com/office/officeart/2005/8/layout/vList4#2"/>
    <dgm:cxn modelId="{A6D02CCF-2D8F-48F5-A93E-3611D8A2682D}" type="presOf" srcId="{D9B8E43F-865B-4F4D-84D2-4874BDAE233E}" destId="{7F28BD59-5702-455A-A177-14B88D4B67C9}" srcOrd="0" destOrd="0" presId="urn:microsoft.com/office/officeart/2005/8/layout/vList4#2"/>
    <dgm:cxn modelId="{5C49D11B-A321-402B-8717-C53633A1E1FB}" type="presOf" srcId="{F578ACA9-6D0E-4423-8EFA-4BC93E5733A5}" destId="{D0B79E60-B827-4351-B0E2-335A7BACDFA8}" srcOrd="1" destOrd="0" presId="urn:microsoft.com/office/officeart/2005/8/layout/vList4#2"/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BF267CD0-CD00-475B-9DC1-FDBA1504D67A}" type="presOf" srcId="{CF50B2CB-8169-4911-9D0A-DB9D0181326C}" destId="{A67D97F3-8976-4E35-9315-5B7B52054679}" srcOrd="1" destOrd="0" presId="urn:microsoft.com/office/officeart/2005/8/layout/vList4#2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7564FD00-601B-4AB4-BA77-3C27CD11E564}" type="presOf" srcId="{CF50B2CB-8169-4911-9D0A-DB9D0181326C}" destId="{97E98276-5B5B-440D-B75E-D2DB15F55909}" srcOrd="0" destOrd="0" presId="urn:microsoft.com/office/officeart/2005/8/layout/vList4#2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CA2A5C31-3A58-4EB5-9EEF-78AF69D7E6D4}" type="presOf" srcId="{F578ACA9-6D0E-4423-8EFA-4BC93E5733A5}" destId="{9B094C52-9381-401B-B6FF-AB6BF7509E4B}" srcOrd="0" destOrd="0" presId="urn:microsoft.com/office/officeart/2005/8/layout/vList4#2"/>
    <dgm:cxn modelId="{9F0A7898-5944-45B5-A5B3-81895182A194}" type="presOf" srcId="{C0EBC88B-37A6-49F7-907C-7D15EB24CDE0}" destId="{C607E352-26E7-4391-8F2F-5181F1C7848B}" srcOrd="0" destOrd="0" presId="urn:microsoft.com/office/officeart/2005/8/layout/vList4#2"/>
    <dgm:cxn modelId="{A78330C8-8BA7-4C9A-A391-9C930FA4B835}" type="presParOf" srcId="{7F28BD59-5702-455A-A177-14B88D4B67C9}" destId="{33F9630D-A4EF-4633-B34B-60DEBFA9834B}" srcOrd="0" destOrd="0" presId="urn:microsoft.com/office/officeart/2005/8/layout/vList4#2"/>
    <dgm:cxn modelId="{76D8F5EC-EB68-4F9E-8438-D8B496ACBF26}" type="presParOf" srcId="{33F9630D-A4EF-4633-B34B-60DEBFA9834B}" destId="{97E98276-5B5B-440D-B75E-D2DB15F55909}" srcOrd="0" destOrd="0" presId="urn:microsoft.com/office/officeart/2005/8/layout/vList4#2"/>
    <dgm:cxn modelId="{C0F9F01D-6976-42A1-9026-67353261BBD5}" type="presParOf" srcId="{33F9630D-A4EF-4633-B34B-60DEBFA9834B}" destId="{1812B47F-F538-41FD-A0C0-DA1FFF41D2A3}" srcOrd="1" destOrd="0" presId="urn:microsoft.com/office/officeart/2005/8/layout/vList4#2"/>
    <dgm:cxn modelId="{99628E69-D005-466B-9186-D1C82CC49D74}" type="presParOf" srcId="{33F9630D-A4EF-4633-B34B-60DEBFA9834B}" destId="{A67D97F3-8976-4E35-9315-5B7B52054679}" srcOrd="2" destOrd="0" presId="urn:microsoft.com/office/officeart/2005/8/layout/vList4#2"/>
    <dgm:cxn modelId="{63CBC6A2-2DD2-4940-9E46-25531603B0BC}" type="presParOf" srcId="{7F28BD59-5702-455A-A177-14B88D4B67C9}" destId="{22896DCE-F435-4BE5-85F7-3791786D2561}" srcOrd="1" destOrd="0" presId="urn:microsoft.com/office/officeart/2005/8/layout/vList4#2"/>
    <dgm:cxn modelId="{71608EFE-6AB1-47C0-91E2-131275041EB7}" type="presParOf" srcId="{7F28BD59-5702-455A-A177-14B88D4B67C9}" destId="{3C823C93-8134-4714-B1BD-C0CBCC4896B2}" srcOrd="2" destOrd="0" presId="urn:microsoft.com/office/officeart/2005/8/layout/vList4#2"/>
    <dgm:cxn modelId="{882DC0E9-F836-4520-9D6D-1C9DF4A5DC27}" type="presParOf" srcId="{3C823C93-8134-4714-B1BD-C0CBCC4896B2}" destId="{9B094C52-9381-401B-B6FF-AB6BF7509E4B}" srcOrd="0" destOrd="0" presId="urn:microsoft.com/office/officeart/2005/8/layout/vList4#2"/>
    <dgm:cxn modelId="{907F073B-1B8B-4F5C-94E1-BAC1CF20049F}" type="presParOf" srcId="{3C823C93-8134-4714-B1BD-C0CBCC4896B2}" destId="{E2FC947B-930F-428B-9126-A20B3C963353}" srcOrd="1" destOrd="0" presId="urn:microsoft.com/office/officeart/2005/8/layout/vList4#2"/>
    <dgm:cxn modelId="{A4197DE7-8A28-4ECE-AF88-4DB0E6623201}" type="presParOf" srcId="{3C823C93-8134-4714-B1BD-C0CBCC4896B2}" destId="{D0B79E60-B827-4351-B0E2-335A7BACDFA8}" srcOrd="2" destOrd="0" presId="urn:microsoft.com/office/officeart/2005/8/layout/vList4#2"/>
    <dgm:cxn modelId="{B344C64C-A157-449E-A2ED-7FB8C73572DC}" type="presParOf" srcId="{7F28BD59-5702-455A-A177-14B88D4B67C9}" destId="{C9001AFF-3BBC-43DE-940B-88818BA8EE8A}" srcOrd="3" destOrd="0" presId="urn:microsoft.com/office/officeart/2005/8/layout/vList4#2"/>
    <dgm:cxn modelId="{BC2E336C-E4FE-4827-B3A0-8D882EA034AE}" type="presParOf" srcId="{7F28BD59-5702-455A-A177-14B88D4B67C9}" destId="{70717607-10BF-4B18-95AE-38DE3EC5E816}" srcOrd="4" destOrd="0" presId="urn:microsoft.com/office/officeart/2005/8/layout/vList4#2"/>
    <dgm:cxn modelId="{B21D28D0-E370-4269-8776-AEFEC2222421}" type="presParOf" srcId="{70717607-10BF-4B18-95AE-38DE3EC5E816}" destId="{C607E352-26E7-4391-8F2F-5181F1C7848B}" srcOrd="0" destOrd="0" presId="urn:microsoft.com/office/officeart/2005/8/layout/vList4#2"/>
    <dgm:cxn modelId="{84DFD417-ACB6-4B0D-A0E0-5AE69A1D1A53}" type="presParOf" srcId="{70717607-10BF-4B18-95AE-38DE3EC5E816}" destId="{EE5A002F-E2B3-4249-B97F-64D2A6107107}" srcOrd="1" destOrd="0" presId="urn:microsoft.com/office/officeart/2005/8/layout/vList4#2"/>
    <dgm:cxn modelId="{7CB7140F-3075-4AAF-AFEE-056930523BCA}" type="presParOf" srcId="{70717607-10BF-4B18-95AE-38DE3EC5E816}" destId="{8886D58C-60E3-4C80-85BD-5296BCCB27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3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när vi bär föreningens kläder/utrustning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dricker inte alkohol på föreningens fester där minderåriga är med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ledare och tränare dricker inte alkohol i samband med träningsläger, tävlingar, matcher eller annan verksamhet där man ansvarar för föreningens barn och ungdomar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E5BA094D-A596-46CE-952F-045A74772D31}" type="presOf" srcId="{CF50B2CB-8169-4911-9D0A-DB9D0181326C}" destId="{97E98276-5B5B-440D-B75E-D2DB15F55909}" srcOrd="0" destOrd="0" presId="urn:microsoft.com/office/officeart/2005/8/layout/vList4#3"/>
    <dgm:cxn modelId="{E89D33B0-ECCE-4D54-B1E3-9C3B4B1AEA19}" type="presOf" srcId="{C0EBC88B-37A6-49F7-907C-7D15EB24CDE0}" destId="{8886D58C-60E3-4C80-85BD-5296BCCB27C5}" srcOrd="1" destOrd="0" presId="urn:microsoft.com/office/officeart/2005/8/layout/vList4#3"/>
    <dgm:cxn modelId="{0C8006F5-B357-4B1E-A911-1E21AA9CA318}" type="presOf" srcId="{F578ACA9-6D0E-4423-8EFA-4BC93E5733A5}" destId="{9B094C52-9381-401B-B6FF-AB6BF7509E4B}" srcOrd="0" destOrd="0" presId="urn:microsoft.com/office/officeart/2005/8/layout/vList4#3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6BF2F1EE-3FE9-4A97-AD3E-6FEB007E6D5A}" type="presOf" srcId="{F578ACA9-6D0E-4423-8EFA-4BC93E5733A5}" destId="{D0B79E60-B827-4351-B0E2-335A7BACDFA8}" srcOrd="1" destOrd="0" presId="urn:microsoft.com/office/officeart/2005/8/layout/vList4#3"/>
    <dgm:cxn modelId="{D152553C-F50D-4219-A783-EC9EB821EC5A}" type="presOf" srcId="{C0EBC88B-37A6-49F7-907C-7D15EB24CDE0}" destId="{C607E352-26E7-4391-8F2F-5181F1C7848B}" srcOrd="0" destOrd="0" presId="urn:microsoft.com/office/officeart/2005/8/layout/vList4#3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111919AC-7472-411A-968A-883ABEBAACF5}" type="presOf" srcId="{CF50B2CB-8169-4911-9D0A-DB9D0181326C}" destId="{A67D97F3-8976-4E35-9315-5B7B52054679}" srcOrd="1" destOrd="0" presId="urn:microsoft.com/office/officeart/2005/8/layout/vList4#3"/>
    <dgm:cxn modelId="{1BAFDCA0-03DC-4881-BDBA-6C8B0EE3245A}" type="presOf" srcId="{D9B8E43F-865B-4F4D-84D2-4874BDAE233E}" destId="{7F28BD59-5702-455A-A177-14B88D4B67C9}" srcOrd="0" destOrd="0" presId="urn:microsoft.com/office/officeart/2005/8/layout/vList4#3"/>
    <dgm:cxn modelId="{0F8DC61F-1D89-4115-84C2-5AF27C67E175}" type="presParOf" srcId="{7F28BD59-5702-455A-A177-14B88D4B67C9}" destId="{33F9630D-A4EF-4633-B34B-60DEBFA9834B}" srcOrd="0" destOrd="0" presId="urn:microsoft.com/office/officeart/2005/8/layout/vList4#3"/>
    <dgm:cxn modelId="{22A96B4E-3EDF-406C-86A4-83726F85A25C}" type="presParOf" srcId="{33F9630D-A4EF-4633-B34B-60DEBFA9834B}" destId="{97E98276-5B5B-440D-B75E-D2DB15F55909}" srcOrd="0" destOrd="0" presId="urn:microsoft.com/office/officeart/2005/8/layout/vList4#3"/>
    <dgm:cxn modelId="{A2523492-23AE-486B-905A-12EBB4DDD46A}" type="presParOf" srcId="{33F9630D-A4EF-4633-B34B-60DEBFA9834B}" destId="{1812B47F-F538-41FD-A0C0-DA1FFF41D2A3}" srcOrd="1" destOrd="0" presId="urn:microsoft.com/office/officeart/2005/8/layout/vList4#3"/>
    <dgm:cxn modelId="{AEFB9CE6-33D7-42DD-B11E-CD9BF09A8706}" type="presParOf" srcId="{33F9630D-A4EF-4633-B34B-60DEBFA9834B}" destId="{A67D97F3-8976-4E35-9315-5B7B52054679}" srcOrd="2" destOrd="0" presId="urn:microsoft.com/office/officeart/2005/8/layout/vList4#3"/>
    <dgm:cxn modelId="{7FB0D569-1B2B-4AA5-867E-590BC54681BF}" type="presParOf" srcId="{7F28BD59-5702-455A-A177-14B88D4B67C9}" destId="{22896DCE-F435-4BE5-85F7-3791786D2561}" srcOrd="1" destOrd="0" presId="urn:microsoft.com/office/officeart/2005/8/layout/vList4#3"/>
    <dgm:cxn modelId="{E4F53771-629D-446F-BE7D-6725F02D7C26}" type="presParOf" srcId="{7F28BD59-5702-455A-A177-14B88D4B67C9}" destId="{3C823C93-8134-4714-B1BD-C0CBCC4896B2}" srcOrd="2" destOrd="0" presId="urn:microsoft.com/office/officeart/2005/8/layout/vList4#3"/>
    <dgm:cxn modelId="{A2A7B331-41DB-4AB2-878B-CCC8F47CE6AC}" type="presParOf" srcId="{3C823C93-8134-4714-B1BD-C0CBCC4896B2}" destId="{9B094C52-9381-401B-B6FF-AB6BF7509E4B}" srcOrd="0" destOrd="0" presId="urn:microsoft.com/office/officeart/2005/8/layout/vList4#3"/>
    <dgm:cxn modelId="{0B7C89AC-85BB-42B6-BBD7-9E827FA126AB}" type="presParOf" srcId="{3C823C93-8134-4714-B1BD-C0CBCC4896B2}" destId="{E2FC947B-930F-428B-9126-A20B3C963353}" srcOrd="1" destOrd="0" presId="urn:microsoft.com/office/officeart/2005/8/layout/vList4#3"/>
    <dgm:cxn modelId="{58D77E1B-F2EE-4588-8E71-CFF46123EF43}" type="presParOf" srcId="{3C823C93-8134-4714-B1BD-C0CBCC4896B2}" destId="{D0B79E60-B827-4351-B0E2-335A7BACDFA8}" srcOrd="2" destOrd="0" presId="urn:microsoft.com/office/officeart/2005/8/layout/vList4#3"/>
    <dgm:cxn modelId="{765789C4-DF91-4428-A238-68E523B880D9}" type="presParOf" srcId="{7F28BD59-5702-455A-A177-14B88D4B67C9}" destId="{C9001AFF-3BBC-43DE-940B-88818BA8EE8A}" srcOrd="3" destOrd="0" presId="urn:microsoft.com/office/officeart/2005/8/layout/vList4#3"/>
    <dgm:cxn modelId="{7B543EDE-9E52-4314-8822-6DC920813493}" type="presParOf" srcId="{7F28BD59-5702-455A-A177-14B88D4B67C9}" destId="{70717607-10BF-4B18-95AE-38DE3EC5E816}" srcOrd="4" destOrd="0" presId="urn:microsoft.com/office/officeart/2005/8/layout/vList4#3"/>
    <dgm:cxn modelId="{701897FB-EEE6-4C45-A4FD-4CAFE7738C77}" type="presParOf" srcId="{70717607-10BF-4B18-95AE-38DE3EC5E816}" destId="{C607E352-26E7-4391-8F2F-5181F1C7848B}" srcOrd="0" destOrd="0" presId="urn:microsoft.com/office/officeart/2005/8/layout/vList4#3"/>
    <dgm:cxn modelId="{3551639D-0830-415A-B2C7-DB7A785DDF84}" type="presParOf" srcId="{70717607-10BF-4B18-95AE-38DE3EC5E816}" destId="{EE5A002F-E2B3-4249-B97F-64D2A6107107}" srcOrd="1" destOrd="0" presId="urn:microsoft.com/office/officeart/2005/8/layout/vList4#3"/>
    <dgm:cxn modelId="{B7D06CBA-0A0C-4200-84DD-52F3B858ACFE}" type="presParOf" srcId="{70717607-10BF-4B18-95AE-38DE3EC5E816}" destId="{8886D58C-60E3-4C80-85BD-5296BCCB27C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Idrottsutövare, tränare och ledare ska hålla sig informerade om vilka regler som gäller för doping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C0EBC88B-37A6-49F7-907C-7D15EB24CDE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idrottsutövare, ledare och tränare följer RFs avrådan från bruk av kosttillskott, annat än på rent medicinska grunder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79694120-95E1-4D23-8F81-FAB7E2D59A8F}" type="parTrans" cxnId="{56382E1D-84ED-4AD8-B8F2-D951A40E8664}">
      <dgm:prSet/>
      <dgm:spPr/>
      <dgm:t>
        <a:bodyPr/>
        <a:lstStyle/>
        <a:p>
          <a:endParaRPr lang="sv-SE"/>
        </a:p>
      </dgm:t>
    </dgm:pt>
    <dgm:pt modelId="{FF84CC46-B5F4-4FF2-AA06-3A9A4459C7AB}" type="sibTrans" cxnId="{56382E1D-84ED-4AD8-B8F2-D951A40E8664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3" custLinFactNeighborX="917" custLinFactNeighborY="0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3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001AFF-3BBC-43DE-940B-88818BA8EE8A}" type="pres">
      <dgm:prSet presAssocID="{F646CB65-143F-4732-9620-DC6A741252F2}" presName="spacer" presStyleCnt="0"/>
      <dgm:spPr/>
    </dgm:pt>
    <dgm:pt modelId="{70717607-10BF-4B18-95AE-38DE3EC5E816}" type="pres">
      <dgm:prSet presAssocID="{C0EBC88B-37A6-49F7-907C-7D15EB24CDE0}" presName="comp" presStyleCnt="0"/>
      <dgm:spPr/>
    </dgm:pt>
    <dgm:pt modelId="{C607E352-26E7-4391-8F2F-5181F1C7848B}" type="pres">
      <dgm:prSet presAssocID="{C0EBC88B-37A6-49F7-907C-7D15EB24CDE0}" presName="box" presStyleLbl="node1" presStyleIdx="2" presStyleCnt="3" custLinFactNeighborY="-298"/>
      <dgm:spPr/>
      <dgm:t>
        <a:bodyPr/>
        <a:lstStyle/>
        <a:p>
          <a:endParaRPr lang="sv-SE"/>
        </a:p>
      </dgm:t>
    </dgm:pt>
    <dgm:pt modelId="{EE5A002F-E2B3-4249-B97F-64D2A6107107}" type="pres">
      <dgm:prSet presAssocID="{C0EBC88B-37A6-49F7-907C-7D15EB24CDE0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8886D58C-60E3-4C80-85BD-5296BCCB27C5}" type="pres">
      <dgm:prSet presAssocID="{C0EBC88B-37A6-49F7-907C-7D15EB24CD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382E1D-84ED-4AD8-B8F2-D951A40E8664}" srcId="{D9B8E43F-865B-4F4D-84D2-4874BDAE233E}" destId="{C0EBC88B-37A6-49F7-907C-7D15EB24CDE0}" srcOrd="2" destOrd="0" parTransId="{79694120-95E1-4D23-8F81-FAB7E2D59A8F}" sibTransId="{FF84CC46-B5F4-4FF2-AA06-3A9A4459C7AB}"/>
    <dgm:cxn modelId="{25C63E4C-860E-4A81-85BC-4AFB24B493BD}" type="presOf" srcId="{CF50B2CB-8169-4911-9D0A-DB9D0181326C}" destId="{97E98276-5B5B-440D-B75E-D2DB15F55909}" srcOrd="0" destOrd="0" presId="urn:microsoft.com/office/officeart/2005/8/layout/vList4#4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47BFEE78-4A5B-4E84-BC99-6529C54EA38C}" type="presOf" srcId="{F578ACA9-6D0E-4423-8EFA-4BC93E5733A5}" destId="{9B094C52-9381-401B-B6FF-AB6BF7509E4B}" srcOrd="0" destOrd="0" presId="urn:microsoft.com/office/officeart/2005/8/layout/vList4#4"/>
    <dgm:cxn modelId="{A46F2623-66A8-4895-B75C-08303739413F}" type="presOf" srcId="{C0EBC88B-37A6-49F7-907C-7D15EB24CDE0}" destId="{8886D58C-60E3-4C80-85BD-5296BCCB27C5}" srcOrd="1" destOrd="0" presId="urn:microsoft.com/office/officeart/2005/8/layout/vList4#4"/>
    <dgm:cxn modelId="{AED483D5-CFFE-4BAC-9112-B4D9A4946D7C}" type="presOf" srcId="{C0EBC88B-37A6-49F7-907C-7D15EB24CDE0}" destId="{C607E352-26E7-4391-8F2F-5181F1C7848B}" srcOrd="0" destOrd="0" presId="urn:microsoft.com/office/officeart/2005/8/layout/vList4#4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30316A4D-B948-4630-B20E-F3268F607D6B}" type="presOf" srcId="{CF50B2CB-8169-4911-9D0A-DB9D0181326C}" destId="{A67D97F3-8976-4E35-9315-5B7B52054679}" srcOrd="1" destOrd="0" presId="urn:microsoft.com/office/officeart/2005/8/layout/vList4#4"/>
    <dgm:cxn modelId="{C6C9FCB4-7BF0-48BE-A497-99E20281BAEF}" type="presOf" srcId="{D9B8E43F-865B-4F4D-84D2-4874BDAE233E}" destId="{7F28BD59-5702-455A-A177-14B88D4B67C9}" srcOrd="0" destOrd="0" presId="urn:microsoft.com/office/officeart/2005/8/layout/vList4#4"/>
    <dgm:cxn modelId="{DC884606-88AA-482C-A78B-84CD4809B72F}" type="presOf" srcId="{F578ACA9-6D0E-4423-8EFA-4BC93E5733A5}" destId="{D0B79E60-B827-4351-B0E2-335A7BACDFA8}" srcOrd="1" destOrd="0" presId="urn:microsoft.com/office/officeart/2005/8/layout/vList4#4"/>
    <dgm:cxn modelId="{BC359BB0-8397-42C0-93A5-355A551FA3D5}" type="presParOf" srcId="{7F28BD59-5702-455A-A177-14B88D4B67C9}" destId="{33F9630D-A4EF-4633-B34B-60DEBFA9834B}" srcOrd="0" destOrd="0" presId="urn:microsoft.com/office/officeart/2005/8/layout/vList4#4"/>
    <dgm:cxn modelId="{C16CE218-E4E3-4314-B2F9-7D311B385096}" type="presParOf" srcId="{33F9630D-A4EF-4633-B34B-60DEBFA9834B}" destId="{97E98276-5B5B-440D-B75E-D2DB15F55909}" srcOrd="0" destOrd="0" presId="urn:microsoft.com/office/officeart/2005/8/layout/vList4#4"/>
    <dgm:cxn modelId="{F5605711-4185-4C13-8A8A-9B41A1F2C5A1}" type="presParOf" srcId="{33F9630D-A4EF-4633-B34B-60DEBFA9834B}" destId="{1812B47F-F538-41FD-A0C0-DA1FFF41D2A3}" srcOrd="1" destOrd="0" presId="urn:microsoft.com/office/officeart/2005/8/layout/vList4#4"/>
    <dgm:cxn modelId="{AB933C5A-6261-41A2-8590-CEE3A8F78C8E}" type="presParOf" srcId="{33F9630D-A4EF-4633-B34B-60DEBFA9834B}" destId="{A67D97F3-8976-4E35-9315-5B7B52054679}" srcOrd="2" destOrd="0" presId="urn:microsoft.com/office/officeart/2005/8/layout/vList4#4"/>
    <dgm:cxn modelId="{13E8F52B-2E18-4569-8479-8271E8FCA8A8}" type="presParOf" srcId="{7F28BD59-5702-455A-A177-14B88D4B67C9}" destId="{22896DCE-F435-4BE5-85F7-3791786D2561}" srcOrd="1" destOrd="0" presId="urn:microsoft.com/office/officeart/2005/8/layout/vList4#4"/>
    <dgm:cxn modelId="{3C71C0FD-039E-4543-9ABA-CE22B50A55DE}" type="presParOf" srcId="{7F28BD59-5702-455A-A177-14B88D4B67C9}" destId="{3C823C93-8134-4714-B1BD-C0CBCC4896B2}" srcOrd="2" destOrd="0" presId="urn:microsoft.com/office/officeart/2005/8/layout/vList4#4"/>
    <dgm:cxn modelId="{5B1A51D0-0887-437B-AE79-AF0BD88A293A}" type="presParOf" srcId="{3C823C93-8134-4714-B1BD-C0CBCC4896B2}" destId="{9B094C52-9381-401B-B6FF-AB6BF7509E4B}" srcOrd="0" destOrd="0" presId="urn:microsoft.com/office/officeart/2005/8/layout/vList4#4"/>
    <dgm:cxn modelId="{466BEFC3-7427-4259-A4F5-26B2E9CC8EE9}" type="presParOf" srcId="{3C823C93-8134-4714-B1BD-C0CBCC4896B2}" destId="{E2FC947B-930F-428B-9126-A20B3C963353}" srcOrd="1" destOrd="0" presId="urn:microsoft.com/office/officeart/2005/8/layout/vList4#4"/>
    <dgm:cxn modelId="{85E5E68E-18AA-4B8A-BB22-0EEF70BD98B5}" type="presParOf" srcId="{3C823C93-8134-4714-B1BD-C0CBCC4896B2}" destId="{D0B79E60-B827-4351-B0E2-335A7BACDFA8}" srcOrd="2" destOrd="0" presId="urn:microsoft.com/office/officeart/2005/8/layout/vList4#4"/>
    <dgm:cxn modelId="{CAC0F393-EF06-46C8-A8E1-E24560103DD0}" type="presParOf" srcId="{7F28BD59-5702-455A-A177-14B88D4B67C9}" destId="{C9001AFF-3BBC-43DE-940B-88818BA8EE8A}" srcOrd="3" destOrd="0" presId="urn:microsoft.com/office/officeart/2005/8/layout/vList4#4"/>
    <dgm:cxn modelId="{19FD59EA-F147-49FD-ADAE-2F0E35E0DB32}" type="presParOf" srcId="{7F28BD59-5702-455A-A177-14B88D4B67C9}" destId="{70717607-10BF-4B18-95AE-38DE3EC5E816}" srcOrd="4" destOrd="0" presId="urn:microsoft.com/office/officeart/2005/8/layout/vList4#4"/>
    <dgm:cxn modelId="{E31952AF-58F4-4A6D-975A-DD88CF8045C6}" type="presParOf" srcId="{70717607-10BF-4B18-95AE-38DE3EC5E816}" destId="{C607E352-26E7-4391-8F2F-5181F1C7848B}" srcOrd="0" destOrd="0" presId="urn:microsoft.com/office/officeart/2005/8/layout/vList4#4"/>
    <dgm:cxn modelId="{632375C0-2AB0-41B9-91D7-47BE101CD6BC}" type="presParOf" srcId="{70717607-10BF-4B18-95AE-38DE3EC5E816}" destId="{EE5A002F-E2B3-4249-B97F-64D2A6107107}" srcOrd="1" destOrd="0" presId="urn:microsoft.com/office/officeart/2005/8/layout/vList4#4"/>
    <dgm:cxn modelId="{F20239EB-1C94-4283-AA1A-E8CBE5DB03C0}" type="presParOf" srcId="{70717607-10BF-4B18-95AE-38DE3EC5E816}" destId="{8886D58C-60E3-4C80-85BD-5296BCCB27C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8E43F-865B-4F4D-84D2-4874BDAE233E}" type="doc">
      <dgm:prSet loTypeId="urn:microsoft.com/office/officeart/2005/8/layout/vList4#5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CF50B2CB-8169-4911-9D0A-DB9D0181326C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28645780-022F-4D9D-B273-22300CBF7786}" type="parTrans" cxnId="{6DC8D439-C431-45A0-AD8C-4AFA1DECBF89}">
      <dgm:prSet/>
      <dgm:spPr/>
      <dgm:t>
        <a:bodyPr/>
        <a:lstStyle/>
        <a:p>
          <a:endParaRPr lang="sv-SE"/>
        </a:p>
      </dgm:t>
    </dgm:pt>
    <dgm:pt modelId="{10C1295B-DECC-48A3-9E65-873C1D125914}" type="sibTrans" cxnId="{6DC8D439-C431-45A0-AD8C-4AFA1DECBF89}">
      <dgm:prSet/>
      <dgm:spPr/>
      <dgm:t>
        <a:bodyPr/>
        <a:lstStyle/>
        <a:p>
          <a:endParaRPr lang="sv-SE"/>
        </a:p>
      </dgm:t>
    </dgm:pt>
    <dgm:pt modelId="{F578ACA9-6D0E-4423-8EFA-4BC93E5733A5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</a:t>
          </a:r>
          <a:endParaRPr lang="sv-SE" dirty="0">
            <a:latin typeface="Calibri" pitchFamily="34" charset="0"/>
            <a:cs typeface="Calibri" pitchFamily="34" charset="0"/>
          </a:endParaRPr>
        </a:p>
      </dgm:t>
    </dgm:pt>
    <dgm:pt modelId="{5090CAAB-E8AC-4B9E-B160-75A72032B2A6}" type="parTrans" cxnId="{5FFF399F-CC27-41C9-AA64-EC1694BE28ED}">
      <dgm:prSet/>
      <dgm:spPr/>
      <dgm:t>
        <a:bodyPr/>
        <a:lstStyle/>
        <a:p>
          <a:endParaRPr lang="sv-SE"/>
        </a:p>
      </dgm:t>
    </dgm:pt>
    <dgm:pt modelId="{F646CB65-143F-4732-9620-DC6A741252F2}" type="sibTrans" cxnId="{5FFF399F-CC27-41C9-AA64-EC1694BE28ED}">
      <dgm:prSet/>
      <dgm:spPr/>
      <dgm:t>
        <a:bodyPr/>
        <a:lstStyle/>
        <a:p>
          <a:endParaRPr lang="sv-SE"/>
        </a:p>
      </dgm:t>
    </dgm:pt>
    <dgm:pt modelId="{7F28BD59-5702-455A-A177-14B88D4B67C9}" type="pres">
      <dgm:prSet presAssocID="{D9B8E43F-865B-4F4D-84D2-4874BDAE23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3F9630D-A4EF-4633-B34B-60DEBFA9834B}" type="pres">
      <dgm:prSet presAssocID="{CF50B2CB-8169-4911-9D0A-DB9D0181326C}" presName="comp" presStyleCnt="0"/>
      <dgm:spPr/>
    </dgm:pt>
    <dgm:pt modelId="{97E98276-5B5B-440D-B75E-D2DB15F55909}" type="pres">
      <dgm:prSet presAssocID="{CF50B2CB-8169-4911-9D0A-DB9D0181326C}" presName="box" presStyleLbl="node1" presStyleIdx="0" presStyleCnt="2" custLinFactNeighborY="-3135"/>
      <dgm:spPr/>
      <dgm:t>
        <a:bodyPr/>
        <a:lstStyle/>
        <a:p>
          <a:endParaRPr lang="sv-SE"/>
        </a:p>
      </dgm:t>
    </dgm:pt>
    <dgm:pt modelId="{1812B47F-F538-41FD-A0C0-DA1FFF41D2A3}" type="pres">
      <dgm:prSet presAssocID="{CF50B2CB-8169-4911-9D0A-DB9D0181326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A67D97F3-8976-4E35-9315-5B7B52054679}" type="pres">
      <dgm:prSet presAssocID="{CF50B2CB-8169-4911-9D0A-DB9D0181326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96DCE-F435-4BE5-85F7-3791786D2561}" type="pres">
      <dgm:prSet presAssocID="{10C1295B-DECC-48A3-9E65-873C1D125914}" presName="spacer" presStyleCnt="0"/>
      <dgm:spPr/>
    </dgm:pt>
    <dgm:pt modelId="{3C823C93-8134-4714-B1BD-C0CBCC4896B2}" type="pres">
      <dgm:prSet presAssocID="{F578ACA9-6D0E-4423-8EFA-4BC93E5733A5}" presName="comp" presStyleCnt="0"/>
      <dgm:spPr/>
    </dgm:pt>
    <dgm:pt modelId="{9B094C52-9381-401B-B6FF-AB6BF7509E4B}" type="pres">
      <dgm:prSet presAssocID="{F578ACA9-6D0E-4423-8EFA-4BC93E5733A5}" presName="box" presStyleLbl="node1" presStyleIdx="1" presStyleCnt="2"/>
      <dgm:spPr/>
      <dgm:t>
        <a:bodyPr/>
        <a:lstStyle/>
        <a:p>
          <a:endParaRPr lang="sv-SE"/>
        </a:p>
      </dgm:t>
    </dgm:pt>
    <dgm:pt modelId="{E2FC947B-930F-428B-9126-A20B3C963353}" type="pres">
      <dgm:prSet presAssocID="{F578ACA9-6D0E-4423-8EFA-4BC93E5733A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</dgm:pt>
    <dgm:pt modelId="{D0B79E60-B827-4351-B0E2-335A7BACDFA8}" type="pres">
      <dgm:prSet presAssocID="{F578ACA9-6D0E-4423-8EFA-4BC93E5733A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07FD8D6-525D-428C-A765-4F3689E3DDB4}" type="presOf" srcId="{F578ACA9-6D0E-4423-8EFA-4BC93E5733A5}" destId="{9B094C52-9381-401B-B6FF-AB6BF7509E4B}" srcOrd="0" destOrd="0" presId="urn:microsoft.com/office/officeart/2005/8/layout/vList4#5"/>
    <dgm:cxn modelId="{FB81E631-B410-43C9-88F3-8392603C52B5}" type="presOf" srcId="{D9B8E43F-865B-4F4D-84D2-4874BDAE233E}" destId="{7F28BD59-5702-455A-A177-14B88D4B67C9}" srcOrd="0" destOrd="0" presId="urn:microsoft.com/office/officeart/2005/8/layout/vList4#5"/>
    <dgm:cxn modelId="{6DC8D439-C431-45A0-AD8C-4AFA1DECBF89}" srcId="{D9B8E43F-865B-4F4D-84D2-4874BDAE233E}" destId="{CF50B2CB-8169-4911-9D0A-DB9D0181326C}" srcOrd="0" destOrd="0" parTransId="{28645780-022F-4D9D-B273-22300CBF7786}" sibTransId="{10C1295B-DECC-48A3-9E65-873C1D125914}"/>
    <dgm:cxn modelId="{E58A1586-0955-416D-BE7B-5A92FAAC9A42}" type="presOf" srcId="{F578ACA9-6D0E-4423-8EFA-4BC93E5733A5}" destId="{D0B79E60-B827-4351-B0E2-335A7BACDFA8}" srcOrd="1" destOrd="0" presId="urn:microsoft.com/office/officeart/2005/8/layout/vList4#5"/>
    <dgm:cxn modelId="{C72041A1-9E6D-4984-A418-7F107AEB11BC}" type="presOf" srcId="{CF50B2CB-8169-4911-9D0A-DB9D0181326C}" destId="{A67D97F3-8976-4E35-9315-5B7B52054679}" srcOrd="1" destOrd="0" presId="urn:microsoft.com/office/officeart/2005/8/layout/vList4#5"/>
    <dgm:cxn modelId="{5FFF399F-CC27-41C9-AA64-EC1694BE28ED}" srcId="{D9B8E43F-865B-4F4D-84D2-4874BDAE233E}" destId="{F578ACA9-6D0E-4423-8EFA-4BC93E5733A5}" srcOrd="1" destOrd="0" parTransId="{5090CAAB-E8AC-4B9E-B160-75A72032B2A6}" sibTransId="{F646CB65-143F-4732-9620-DC6A741252F2}"/>
    <dgm:cxn modelId="{F9A41C3F-1981-4914-AC91-9864D95C1299}" type="presOf" srcId="{CF50B2CB-8169-4911-9D0A-DB9D0181326C}" destId="{97E98276-5B5B-440D-B75E-D2DB15F55909}" srcOrd="0" destOrd="0" presId="urn:microsoft.com/office/officeart/2005/8/layout/vList4#5"/>
    <dgm:cxn modelId="{659D1E47-913C-4204-A55A-D70B5F2E183C}" type="presParOf" srcId="{7F28BD59-5702-455A-A177-14B88D4B67C9}" destId="{33F9630D-A4EF-4633-B34B-60DEBFA9834B}" srcOrd="0" destOrd="0" presId="urn:microsoft.com/office/officeart/2005/8/layout/vList4#5"/>
    <dgm:cxn modelId="{79B3A22C-6745-4280-9065-90AB49AC1694}" type="presParOf" srcId="{33F9630D-A4EF-4633-B34B-60DEBFA9834B}" destId="{97E98276-5B5B-440D-B75E-D2DB15F55909}" srcOrd="0" destOrd="0" presId="urn:microsoft.com/office/officeart/2005/8/layout/vList4#5"/>
    <dgm:cxn modelId="{E5C4EB89-91B5-4A0D-8D7F-E8A25C3194EB}" type="presParOf" srcId="{33F9630D-A4EF-4633-B34B-60DEBFA9834B}" destId="{1812B47F-F538-41FD-A0C0-DA1FFF41D2A3}" srcOrd="1" destOrd="0" presId="urn:microsoft.com/office/officeart/2005/8/layout/vList4#5"/>
    <dgm:cxn modelId="{26D15E6A-AC82-4BBF-8F87-4D82E7195165}" type="presParOf" srcId="{33F9630D-A4EF-4633-B34B-60DEBFA9834B}" destId="{A67D97F3-8976-4E35-9315-5B7B52054679}" srcOrd="2" destOrd="0" presId="urn:microsoft.com/office/officeart/2005/8/layout/vList4#5"/>
    <dgm:cxn modelId="{E4AAF72A-612B-430C-9EF8-45B13411C87E}" type="presParOf" srcId="{7F28BD59-5702-455A-A177-14B88D4B67C9}" destId="{22896DCE-F435-4BE5-85F7-3791786D2561}" srcOrd="1" destOrd="0" presId="urn:microsoft.com/office/officeart/2005/8/layout/vList4#5"/>
    <dgm:cxn modelId="{A88756E4-1B02-448C-9D2A-3BBC62839964}" type="presParOf" srcId="{7F28BD59-5702-455A-A177-14B88D4B67C9}" destId="{3C823C93-8134-4714-B1BD-C0CBCC4896B2}" srcOrd="2" destOrd="0" presId="urn:microsoft.com/office/officeart/2005/8/layout/vList4#5"/>
    <dgm:cxn modelId="{C4052848-8706-4B87-991C-A4CACEDF9502}" type="presParOf" srcId="{3C823C93-8134-4714-B1BD-C0CBCC4896B2}" destId="{9B094C52-9381-401B-B6FF-AB6BF7509E4B}" srcOrd="0" destOrd="0" presId="urn:microsoft.com/office/officeart/2005/8/layout/vList4#5"/>
    <dgm:cxn modelId="{35F5A720-8235-4169-8749-33BC0E07740C}" type="presParOf" srcId="{3C823C93-8134-4714-B1BD-C0CBCC4896B2}" destId="{E2FC947B-930F-428B-9126-A20B3C963353}" srcOrd="1" destOrd="0" presId="urn:microsoft.com/office/officeart/2005/8/layout/vList4#5"/>
    <dgm:cxn modelId="{24C6F32D-77D1-4300-AFEC-673CE28CA7E6}" type="presParOf" srcId="{3C823C93-8134-4714-B1BD-C0CBCC4896B2}" destId="{D0B79E60-B827-4351-B0E2-335A7BACDFA8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18445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minska risken för att ungdomar och vuxna råkar ut för skador och problem relaterat till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8445"/>
        <a:ext cx="6130581" cy="1485165"/>
      </dsp:txXfrm>
    </dsp:sp>
    <dsp:sp modelId="{1812B47F-F538-41FD-A0C0-DA1FFF41D2A3}">
      <dsp:nvSpPr>
        <dsp:cNvPr id="0" name=""/>
        <dsp:cNvSpPr/>
      </dsp:nvSpPr>
      <dsp:spPr>
        <a:xfrm>
          <a:off x="148516" y="148516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33681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Stärka våra medlemmar att göra hälsosamma val och undvika ANDT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1633681"/>
        <a:ext cx="6130581" cy="1485165"/>
      </dsp:txXfrm>
    </dsp:sp>
    <dsp:sp modelId="{E2FC947B-930F-428B-9126-A20B3C963353}">
      <dsp:nvSpPr>
        <dsp:cNvPr id="0" name=""/>
        <dsp:cNvSpPr/>
      </dsp:nvSpPr>
      <dsp:spPr>
        <a:xfrm>
          <a:off x="148516" y="1782198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267363"/>
          <a:ext cx="7848872" cy="148516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  <a:sym typeface="Wingdings" panose="05000000000000000000" pitchFamily="2" charset="2"/>
            </a:rPr>
            <a:t>Bidra till att öka kunskap om de negativa effekterna av ANDT på idrott och samhälle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718290" y="3267363"/>
        <a:ext cx="6130581" cy="1485165"/>
      </dsp:txXfrm>
    </dsp:sp>
    <dsp:sp modelId="{EE5A002F-E2B3-4249-B97F-64D2A6107107}">
      <dsp:nvSpPr>
        <dsp:cNvPr id="0" name=""/>
        <dsp:cNvSpPr/>
      </dsp:nvSpPr>
      <dsp:spPr>
        <a:xfrm>
          <a:off x="148516" y="3415879"/>
          <a:ext cx="1569774" cy="11881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Vi strävar efter att inte prata positivt om alkohol och tobak i samband med föreningens verksamhet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Vi pratar inte positivt om narkotika och doping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latin typeface="Calibri" pitchFamily="34" charset="0"/>
              <a:cs typeface="Calibri" pitchFamily="34" charset="0"/>
            </a:rPr>
            <a:t>Våra ledare, tränare och förtroendevalda är i sitt förhållningssätt till ANDT ett föredöme för barn och ungdomar</a:t>
          </a:r>
          <a:endParaRPr lang="sv-SE" sz="28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Vi dricker inte alkohol när vi bär föreningens kläder/utrustning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Vi dricker inte alkohol på föreningens fester där minderåriga är med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6868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>
              <a:latin typeface="Calibri" pitchFamily="34" charset="0"/>
              <a:cs typeface="Calibri" pitchFamily="34" charset="0"/>
            </a:rPr>
            <a:t>Våra ledare och tränare dricker inte alkohol i samband med träningsläger, tävlingar, matcher eller annan verksamhet där man ansvarar för föreningens barn och ungdomar</a:t>
          </a:r>
          <a:endParaRPr lang="sv-SE" sz="2300" kern="1200" dirty="0">
            <a:latin typeface="Calibri" pitchFamily="34" charset="0"/>
            <a:cs typeface="Calibri" pitchFamily="34" charset="0"/>
          </a:endParaRPr>
        </a:p>
      </dsp:txBody>
      <dsp:txXfrm>
        <a:off x="1749344" y="3316868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Narkotika- och dopingklassade substanser får aldrig förekomma på något sätt i vår verksamhet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0"/>
        <a:ext cx="6243543" cy="1507667"/>
      </dsp:txXfrm>
    </dsp:sp>
    <dsp:sp modelId="{1812B47F-F538-41FD-A0C0-DA1FFF41D2A3}">
      <dsp:nvSpPr>
        <dsp:cNvPr id="0" name=""/>
        <dsp:cNvSpPr/>
      </dsp:nvSpPr>
      <dsp:spPr>
        <a:xfrm>
          <a:off x="150766" y="150766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1658434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Idrottsutövare, tränare och ledare ska hålla sig informerade om vilka regler som gäller för doping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1658434"/>
        <a:ext cx="6243543" cy="1507667"/>
      </dsp:txXfrm>
    </dsp:sp>
    <dsp:sp modelId="{E2FC947B-930F-428B-9126-A20B3C963353}">
      <dsp:nvSpPr>
        <dsp:cNvPr id="0" name=""/>
        <dsp:cNvSpPr/>
      </dsp:nvSpPr>
      <dsp:spPr>
        <a:xfrm>
          <a:off x="150766" y="1809200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7E352-26E7-4391-8F2F-5181F1C7848B}">
      <dsp:nvSpPr>
        <dsp:cNvPr id="0" name=""/>
        <dsp:cNvSpPr/>
      </dsp:nvSpPr>
      <dsp:spPr>
        <a:xfrm>
          <a:off x="0" y="3312375"/>
          <a:ext cx="7992888" cy="15076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700" kern="1200" dirty="0" smtClean="0">
              <a:latin typeface="Calibri" pitchFamily="34" charset="0"/>
              <a:cs typeface="Calibri" pitchFamily="34" charset="0"/>
            </a:rPr>
            <a:t>Våra idrottsutövare, ledare och tränare följer RFs avrådan från bruk av kosttillskott, annat än på rent medicinska grunder</a:t>
          </a:r>
          <a:endParaRPr lang="sv-SE" sz="2700" kern="1200" dirty="0">
            <a:latin typeface="Calibri" pitchFamily="34" charset="0"/>
            <a:cs typeface="Calibri" pitchFamily="34" charset="0"/>
          </a:endParaRPr>
        </a:p>
      </dsp:txBody>
      <dsp:txXfrm>
        <a:off x="1749344" y="3312375"/>
        <a:ext cx="6243543" cy="1507667"/>
      </dsp:txXfrm>
    </dsp:sp>
    <dsp:sp modelId="{EE5A002F-E2B3-4249-B97F-64D2A6107107}">
      <dsp:nvSpPr>
        <dsp:cNvPr id="0" name=""/>
        <dsp:cNvSpPr/>
      </dsp:nvSpPr>
      <dsp:spPr>
        <a:xfrm>
          <a:off x="150766" y="3467635"/>
          <a:ext cx="1598577" cy="1206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98276-5B5B-440D-B75E-D2DB15F55909}">
      <dsp:nvSpPr>
        <dsp:cNvPr id="0" name=""/>
        <dsp:cNvSpPr/>
      </dsp:nvSpPr>
      <dsp:spPr>
        <a:xfrm>
          <a:off x="0" y="0"/>
          <a:ext cx="7992888" cy="22968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</a:rPr>
            <a:t>Vi uppmuntrar våra medlemmar att värna om nikotinfria miljöer och en kultur utan tobak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828261" y="0"/>
        <a:ext cx="6164626" cy="2296837"/>
      </dsp:txXfrm>
    </dsp:sp>
    <dsp:sp modelId="{1812B47F-F538-41FD-A0C0-DA1FFF41D2A3}">
      <dsp:nvSpPr>
        <dsp:cNvPr id="0" name=""/>
        <dsp:cNvSpPr/>
      </dsp:nvSpPr>
      <dsp:spPr>
        <a:xfrm>
          <a:off x="229683" y="229683"/>
          <a:ext cx="1598577" cy="1837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94C52-9381-401B-B6FF-AB6BF7509E4B}">
      <dsp:nvSpPr>
        <dsp:cNvPr id="0" name=""/>
        <dsp:cNvSpPr/>
      </dsp:nvSpPr>
      <dsp:spPr>
        <a:xfrm>
          <a:off x="0" y="2526520"/>
          <a:ext cx="7992888" cy="22968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900" kern="1200" dirty="0" smtClean="0">
              <a:latin typeface="Calibri" pitchFamily="34" charset="0"/>
              <a:cs typeface="Calibri" pitchFamily="34" charset="0"/>
            </a:rPr>
            <a:t>Våra myndiga ledare, tränare och idrottsutövare strävar efter att avstå från tobak under träning, tävling eller match och hanterar sitt tobaksbruk med omdöme inför andra</a:t>
          </a:r>
          <a:endParaRPr lang="sv-SE" sz="2900" kern="1200" dirty="0">
            <a:latin typeface="Calibri" pitchFamily="34" charset="0"/>
            <a:cs typeface="Calibri" pitchFamily="34" charset="0"/>
          </a:endParaRPr>
        </a:p>
      </dsp:txBody>
      <dsp:txXfrm>
        <a:off x="1828261" y="2526520"/>
        <a:ext cx="6164626" cy="2296837"/>
      </dsp:txXfrm>
    </dsp:sp>
    <dsp:sp modelId="{E2FC947B-930F-428B-9126-A20B3C963353}">
      <dsp:nvSpPr>
        <dsp:cNvPr id="0" name=""/>
        <dsp:cNvSpPr/>
      </dsp:nvSpPr>
      <dsp:spPr>
        <a:xfrm>
          <a:off x="229683" y="2756204"/>
          <a:ext cx="1598577" cy="18374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6829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142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3444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630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245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0975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572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960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15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4157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0145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E7DB-04D8-41F9-8514-6470610511AC}" type="datetimeFigureOut">
              <a:rPr lang="sv-SE" smtClean="0"/>
              <a:pPr/>
              <a:t>2016-03-16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9045-6917-495A-86B7-5481E16967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9017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1520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964488" cy="1440159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Tillsammans för en idrott fri från alkohol, narkotika, doping och tobak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624736" cy="1008112"/>
          </a:xfrm>
        </p:spPr>
        <p:txBody>
          <a:bodyPr>
            <a:normAutofit lnSpcReduction="10000"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Gemensam  ANDT- policy för idrottsföreningar i Mölndals stad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8465"/>
            <a:ext cx="9144000" cy="211893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47864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latin typeface="Calibri" pitchFamily="34" charset="0"/>
                <a:cs typeface="Calibri" pitchFamily="34" charset="0"/>
              </a:rPr>
              <a:t>Tränare och 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5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carday\AppData\Local\Microsoft\Windows\Temporary Internet Files\Content.IE5\TCXJMKXK\MP90043063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60" b="-4491"/>
          <a:stretch/>
        </p:blipFill>
        <p:spPr bwMode="auto">
          <a:xfrm>
            <a:off x="-422285" y="0"/>
            <a:ext cx="110768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072" y="4005064"/>
            <a:ext cx="8352928" cy="2492896"/>
          </a:xfrm>
        </p:spPr>
        <p:txBody>
          <a:bodyPr>
            <a:normAutofit/>
          </a:bodyPr>
          <a:lstStyle/>
          <a:p>
            <a:endParaRPr lang="sv-SE" i="1" dirty="0" smtClean="0"/>
          </a:p>
          <a:p>
            <a:pPr marL="0" indent="0" algn="ctr">
              <a:buNone/>
            </a:pPr>
            <a:r>
              <a:rPr lang="sv-SE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För oss ingår alkohol, narkotika, doping och tobak inte i en sådan miljö!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Vi vill främja positiva och trygga miljöer där alla får möjlighet att utvecklas idrottsligt, socialt och kulturellt. </a:t>
            </a:r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Åby BK log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56992"/>
            <a:ext cx="2025777" cy="152858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</p:spPr>
        <p:txBody>
          <a:bodyPr>
            <a:noAutofit/>
          </a:bodyPr>
          <a:lstStyle/>
          <a:p>
            <a:r>
              <a:rPr lang="sv-SE" sz="3200" dirty="0" smtClean="0">
                <a:latin typeface="Calibri" pitchFamily="34" charset="0"/>
                <a:cs typeface="Calibri" pitchFamily="34" charset="0"/>
              </a:rPr>
              <a:t>Därför har vi nu en gemensam ANDT- policy tillsammans med andra föreningar i Mölndals stad</a:t>
            </a:r>
            <a:endParaRPr lang="sv-S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 rot="10156379" flipH="1" flipV="1">
            <a:off x="4496650" y="4957094"/>
            <a:ext cx="492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Nu möts alla våra medlemmar av samma budskap, oavsett vilken förening de engagerar sig i!</a:t>
            </a:r>
            <a:endParaRPr lang="sv-SE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84984"/>
            <a:ext cx="1258053" cy="126596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365104"/>
            <a:ext cx="952500" cy="13430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564904"/>
            <a:ext cx="1330066" cy="13479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44824"/>
            <a:ext cx="1098387" cy="1421442"/>
          </a:xfrm>
          <a:prstGeom prst="rect">
            <a:avLst/>
          </a:prstGeom>
        </p:spPr>
      </p:pic>
      <p:pic>
        <p:nvPicPr>
          <p:cNvPr id="12" name="Bildobjekt 11" descr="MHF_logo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484784"/>
            <a:ext cx="1152128" cy="1439115"/>
          </a:xfrm>
          <a:prstGeom prst="rect">
            <a:avLst/>
          </a:prstGeom>
        </p:spPr>
      </p:pic>
      <p:pic>
        <p:nvPicPr>
          <p:cNvPr id="13" name="Bildobjekt 12" descr="Mölndal Fotbo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1700808"/>
            <a:ext cx="1368152" cy="1153653"/>
          </a:xfrm>
          <a:prstGeom prst="rect">
            <a:avLst/>
          </a:prstGeom>
        </p:spPr>
      </p:pic>
      <p:pic>
        <p:nvPicPr>
          <p:cNvPr id="14" name="Bildobjekt 13" descr="LindomeGIF Convert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1556792"/>
            <a:ext cx="1354597" cy="1456556"/>
          </a:xfrm>
          <a:prstGeom prst="rect">
            <a:avLst/>
          </a:prstGeom>
        </p:spPr>
      </p:pic>
      <p:pic>
        <p:nvPicPr>
          <p:cNvPr id="7170" name="Picture 2" descr="http://www.cupmate.nu/images/sponsor/10828_Klubbmrk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5157192"/>
            <a:ext cx="1123950" cy="1209676"/>
          </a:xfrm>
          <a:prstGeom prst="rect">
            <a:avLst/>
          </a:prstGeom>
          <a:noFill/>
        </p:spPr>
      </p:pic>
      <p:pic>
        <p:nvPicPr>
          <p:cNvPr id="11266" name="Picture 2" descr="http://upload.wikimedia.org/wikipedia/en/a/a8/JitexBK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1412776"/>
            <a:ext cx="2088232" cy="1044116"/>
          </a:xfrm>
          <a:prstGeom prst="rect">
            <a:avLst/>
          </a:prstGeom>
          <a:noFill/>
        </p:spPr>
      </p:pic>
      <p:pic>
        <p:nvPicPr>
          <p:cNvPr id="11268" name="Picture 4" descr="Fässbergs IF-b-PMS 269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3429000"/>
            <a:ext cx="1388106" cy="1296144"/>
          </a:xfrm>
          <a:prstGeom prst="rect">
            <a:avLst/>
          </a:prstGeom>
          <a:noFill/>
        </p:spPr>
      </p:pic>
      <p:pic>
        <p:nvPicPr>
          <p:cNvPr id="3" name="Picture 2" descr="http://cdn3.cdnme.se/4689795/9-3/solc3a4ngensbk_56b4db41e087c36406be97f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3356992"/>
            <a:ext cx="2381250" cy="1333501"/>
          </a:xfrm>
          <a:prstGeom prst="rect">
            <a:avLst/>
          </a:prstGeom>
          <a:noFill/>
        </p:spPr>
      </p:pic>
      <p:pic>
        <p:nvPicPr>
          <p:cNvPr id="16" name="Bildobjekt 15" descr="Mölndals TD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5013176"/>
            <a:ext cx="1069332" cy="15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0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Med policyn hoppas vi kunna: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57115167"/>
              </p:ext>
            </p:extLst>
          </p:nvPr>
        </p:nvGraphicFramePr>
        <p:xfrm>
          <a:off x="755576" y="148478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668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08112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85332689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7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Alkohol</a:t>
            </a:r>
            <a:b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</a:t>
            </a:r>
            <a:r>
              <a:rPr lang="sv-SE" sz="2700" dirty="0">
                <a:latin typeface="Calibri" pitchFamily="34" charset="0"/>
                <a:cs typeface="Calibri" pitchFamily="34" charset="0"/>
              </a:rPr>
              <a:t>som berör tränare/ledare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53294276"/>
              </p:ext>
            </p:extLst>
          </p:nvPr>
        </p:nvGraphicFramePr>
        <p:xfrm>
          <a:off x="755576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46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Narkotika och doping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7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50075201"/>
              </p:ext>
            </p:extLst>
          </p:nvPr>
        </p:nvGraphicFramePr>
        <p:xfrm>
          <a:off x="683568" y="155679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5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Tobak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sz="2200" dirty="0" smtClean="0">
                <a:latin typeface="Calibri" pitchFamily="34" charset="0"/>
                <a:cs typeface="Calibri" pitchFamily="34" charset="0"/>
              </a:rPr>
              <a:t>Riktlinjer som berör tränare/ledare</a:t>
            </a:r>
            <a:endParaRPr lang="sv-SE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67605386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2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Handlingsplan AN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480720" cy="5815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328</Words>
  <Application>Microsoft Office PowerPoint</Application>
  <PresentationFormat>Bildspel på skärmen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Tillsammans för en idrott fri från alkohol, narkotika, doping och tobak</vt:lpstr>
      <vt:lpstr>Vi vill främja positiva och trygga miljöer där alla får möjlighet att utvecklas idrottsligt, socialt och kulturellt.  </vt:lpstr>
      <vt:lpstr>Därför har vi nu en gemensam ANDT- policy tillsammans med andra föreningar i Mölndals stad</vt:lpstr>
      <vt:lpstr>Med policyn hoppas vi kunna:</vt:lpstr>
      <vt:lpstr>Riktlinjer som berör tränare/ledare</vt:lpstr>
      <vt:lpstr>Alkohol Riktlinjer som berör tränare/ledare  </vt:lpstr>
      <vt:lpstr>Narkotika och doping  Riktlinjer som berör tränare/ledare</vt:lpstr>
      <vt:lpstr>Tobak Riktlinjer som berör tränare/ledare</vt:lpstr>
      <vt:lpstr>Bild 9</vt:lpstr>
    </vt:vector>
  </TitlesOfParts>
  <Company>Mölndals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Day</dc:creator>
  <cp:lastModifiedBy>Sofia Blomgren</cp:lastModifiedBy>
  <cp:revision>35</cp:revision>
  <dcterms:created xsi:type="dcterms:W3CDTF">2014-09-22T12:23:03Z</dcterms:created>
  <dcterms:modified xsi:type="dcterms:W3CDTF">2016-03-16T08:52:14Z</dcterms:modified>
</cp:coreProperties>
</file>